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4691" r:id="rId3"/>
    <p:sldId id="5487" r:id="rId5"/>
    <p:sldId id="5161" r:id="rId6"/>
    <p:sldId id="5488" r:id="rId7"/>
    <p:sldId id="5485" r:id="rId8"/>
    <p:sldId id="5489" r:id="rId9"/>
    <p:sldId id="5490" r:id="rId10"/>
    <p:sldId id="5491" r:id="rId11"/>
    <p:sldId id="5408" r:id="rId12"/>
  </p:sldIdLst>
  <p:sldSz cx="12192000" cy="6858000"/>
  <p:notesSz cx="6735445" cy="9865995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26" userDrawn="1">
          <p15:clr>
            <a:srgbClr val="A4A3A4"/>
          </p15:clr>
        </p15:guide>
        <p15:guide id="2" pos="7447" userDrawn="1">
          <p15:clr>
            <a:srgbClr val="A4A3A4"/>
          </p15:clr>
        </p15:guide>
        <p15:guide id="3" orient="horz" pos="412" userDrawn="1">
          <p15:clr>
            <a:srgbClr val="A4A3A4"/>
          </p15:clr>
        </p15:guide>
        <p15:guide id="4" orient="horz" pos="522" userDrawn="1">
          <p15:clr>
            <a:srgbClr val="A4A3A4"/>
          </p15:clr>
        </p15:guide>
        <p15:guide id="5" orient="horz" pos="4140" userDrawn="1">
          <p15:clr>
            <a:srgbClr val="A4A3A4"/>
          </p15:clr>
        </p15:guide>
        <p15:guide id="6" orient="horz" pos="403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永恒 雷" initials="永雷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301FD6"/>
    <a:srgbClr val="5042DC"/>
    <a:srgbClr val="C2F1FF"/>
    <a:srgbClr val="FFFFFF"/>
    <a:srgbClr val="5D4FDF"/>
    <a:srgbClr val="F0F0F0"/>
    <a:srgbClr val="FF9D9D"/>
    <a:srgbClr val="424A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505" autoAdjust="0"/>
    <p:restoredTop sz="96182" autoAdjust="0"/>
  </p:normalViewPr>
  <p:slideViewPr>
    <p:cSldViewPr showGuides="1">
      <p:cViewPr varScale="1">
        <p:scale>
          <a:sx n="84" d="100"/>
          <a:sy n="84" d="100"/>
        </p:scale>
        <p:origin x="82" y="149"/>
      </p:cViewPr>
      <p:guideLst>
        <p:guide pos="226"/>
        <p:guide pos="7447"/>
        <p:guide orient="horz" pos="412"/>
        <p:guide orient="horz" pos="522"/>
        <p:guide orient="horz" pos="4140"/>
        <p:guide orient="horz" pos="4034"/>
      </p:guideLst>
    </p:cSldViewPr>
  </p:slideViewPr>
  <p:outlineViewPr>
    <p:cViewPr>
      <p:scale>
        <a:sx n="33" d="100"/>
        <a:sy n="33" d="100"/>
      </p:scale>
      <p:origin x="0" y="-2000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7498"/>
    </p:cViewPr>
  </p:sorterViewPr>
  <p:notesViewPr>
    <p:cSldViewPr>
      <p:cViewPr varScale="1">
        <p:scale>
          <a:sx n="55" d="100"/>
          <a:sy n="55" d="100"/>
        </p:scale>
        <p:origin x="2518" y="1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3.xml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BE436-8A80-49F3-B965-21658DD6861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93934-C735-486D-B620-FDE2FE45B8E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2A178B-AD1A-44F6-9A14-B2FF09B6B5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9375" y="739775"/>
            <a:ext cx="65770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708F6E-30BD-45C1-877E-48F5AC7BD8E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708F6E-30BD-45C1-877E-48F5AC7BD8E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708F6E-30BD-45C1-877E-48F5AC7BD8E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3333CC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D10225-6E2B-4B05-8320-D28173F3FF58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7B54877-D602-4ECA-9B07-E5F376E25067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04800" y="1346572"/>
            <a:ext cx="11582400" cy="2181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400" dirty="0"/>
            </a:lvl1pPr>
            <a:lvl2pPr>
              <a:defRPr lang="zh-CN" altLang="en-US" sz="2000" dirty="0"/>
            </a:lvl2pPr>
            <a:lvl3pPr>
              <a:defRPr lang="zh-CN" altLang="en-US" sz="2000" dirty="0"/>
            </a:lvl3pPr>
            <a:lvl4pPr>
              <a:defRPr lang="zh-CN" altLang="en-US" sz="2000" dirty="0"/>
            </a:lvl4pPr>
            <a:lvl5pPr>
              <a:defRPr lang="zh-CN" altLang="en-US" sz="20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sz="half" idx="1"/>
          </p:nvPr>
        </p:nvSpPr>
        <p:spPr>
          <a:xfrm>
            <a:off x="304800" y="3527896"/>
            <a:ext cx="5791200" cy="28448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sz="half" idx="14"/>
          </p:nvPr>
        </p:nvSpPr>
        <p:spPr>
          <a:xfrm>
            <a:off x="6096000" y="3527896"/>
            <a:ext cx="5791200" cy="28448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1" name="文本占位符 12"/>
          <p:cNvSpPr>
            <a:spLocks noGrp="1"/>
          </p:cNvSpPr>
          <p:nvPr>
            <p:ph type="body" sz="quarter" idx="15"/>
          </p:nvPr>
        </p:nvSpPr>
        <p:spPr>
          <a:xfrm>
            <a:off x="304800" y="698500"/>
            <a:ext cx="1158240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04800" y="1346572"/>
            <a:ext cx="5791200" cy="5092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400" dirty="0"/>
            </a:lvl1pPr>
            <a:lvl2pPr>
              <a:defRPr lang="zh-CN" altLang="en-US" sz="2000" dirty="0"/>
            </a:lvl2pPr>
            <a:lvl3pPr>
              <a:defRPr lang="zh-CN" altLang="en-US" sz="2000" dirty="0"/>
            </a:lvl3pPr>
            <a:lvl4pPr>
              <a:defRPr lang="zh-CN" altLang="en-US" sz="2000" dirty="0"/>
            </a:lvl4pPr>
            <a:lvl5pPr>
              <a:defRPr lang="zh-CN" altLang="en-US" sz="20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sz="half" idx="14"/>
          </p:nvPr>
        </p:nvSpPr>
        <p:spPr>
          <a:xfrm>
            <a:off x="6096000" y="3594100"/>
            <a:ext cx="5791200" cy="28448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1" name="文本占位符 12"/>
          <p:cNvSpPr>
            <a:spLocks noGrp="1"/>
          </p:cNvSpPr>
          <p:nvPr>
            <p:ph type="body" sz="quarter" idx="15"/>
          </p:nvPr>
        </p:nvSpPr>
        <p:spPr>
          <a:xfrm>
            <a:off x="304800" y="698500"/>
            <a:ext cx="579120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096000" y="748164"/>
            <a:ext cx="5791200" cy="28448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D10225-6E2B-4B05-8320-D28173F3FF58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7B54877-D602-4ECA-9B07-E5F376E25067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304800" y="749300"/>
            <a:ext cx="1158240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" name="内容占位符 8"/>
          <p:cNvSpPr>
            <a:spLocks noGrp="1"/>
          </p:cNvSpPr>
          <p:nvPr>
            <p:ph sz="quarter" idx="13"/>
          </p:nvPr>
        </p:nvSpPr>
        <p:spPr>
          <a:xfrm>
            <a:off x="304800" y="1397372"/>
            <a:ext cx="5791200" cy="2171328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2" name="内容占位符 10"/>
          <p:cNvSpPr>
            <a:spLocks noGrp="1"/>
          </p:cNvSpPr>
          <p:nvPr>
            <p:ph sz="quarter" idx="14"/>
          </p:nvPr>
        </p:nvSpPr>
        <p:spPr>
          <a:xfrm>
            <a:off x="304800" y="3594100"/>
            <a:ext cx="5791200" cy="2844800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5" name="内容占位符 12"/>
          <p:cNvSpPr>
            <a:spLocks noGrp="1"/>
          </p:cNvSpPr>
          <p:nvPr>
            <p:ph sz="quarter" idx="15"/>
          </p:nvPr>
        </p:nvSpPr>
        <p:spPr>
          <a:xfrm>
            <a:off x="6096000" y="749300"/>
            <a:ext cx="5791200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D10225-6E2B-4B05-8320-D28173F3FF58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7B54877-D602-4ECA-9B07-E5F376E25067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内容占位符 8"/>
          <p:cNvSpPr>
            <a:spLocks noGrp="1"/>
          </p:cNvSpPr>
          <p:nvPr>
            <p:ph sz="quarter" idx="13"/>
          </p:nvPr>
        </p:nvSpPr>
        <p:spPr>
          <a:xfrm>
            <a:off x="304800" y="749300"/>
            <a:ext cx="5791200" cy="2819400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2" name="内容占位符 10"/>
          <p:cNvSpPr>
            <a:spLocks noGrp="1"/>
          </p:cNvSpPr>
          <p:nvPr>
            <p:ph sz="quarter" idx="14"/>
          </p:nvPr>
        </p:nvSpPr>
        <p:spPr>
          <a:xfrm>
            <a:off x="304800" y="3594100"/>
            <a:ext cx="5791200" cy="2844800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5" name="内容占位符 12"/>
          <p:cNvSpPr>
            <a:spLocks noGrp="1"/>
          </p:cNvSpPr>
          <p:nvPr>
            <p:ph sz="quarter" idx="15"/>
          </p:nvPr>
        </p:nvSpPr>
        <p:spPr>
          <a:xfrm>
            <a:off x="6096000" y="749300"/>
            <a:ext cx="5791200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D10225-6E2B-4B05-8320-D28173F3FF58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7B54877-D602-4ECA-9B07-E5F376E25067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6096000" y="1397372"/>
            <a:ext cx="5791200" cy="2171328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6096000" y="3594100"/>
            <a:ext cx="5791200" cy="2355180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3" name="内容占位符 12"/>
          <p:cNvSpPr>
            <a:spLocks noGrp="1"/>
          </p:cNvSpPr>
          <p:nvPr>
            <p:ph sz="quarter" idx="15"/>
          </p:nvPr>
        </p:nvSpPr>
        <p:spPr>
          <a:xfrm>
            <a:off x="304800" y="1397372"/>
            <a:ext cx="5791200" cy="455190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304800" y="749300"/>
            <a:ext cx="1158240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D10225-6E2B-4B05-8320-D28173F3FF58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7B54877-D602-4ECA-9B07-E5F376E25067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6096000" y="762000"/>
            <a:ext cx="5791200" cy="252028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6096000" y="3429000"/>
            <a:ext cx="5791200" cy="252028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3" name="内容占位符 12"/>
          <p:cNvSpPr>
            <a:spLocks noGrp="1"/>
          </p:cNvSpPr>
          <p:nvPr>
            <p:ph sz="quarter" idx="15"/>
          </p:nvPr>
        </p:nvSpPr>
        <p:spPr>
          <a:xfrm>
            <a:off x="304800" y="762000"/>
            <a:ext cx="5791200" cy="518728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D10225-6E2B-4B05-8320-D28173F3FF58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7B54877-D602-4ECA-9B07-E5F376E25067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38933F9-86E0-4547-A34C-82E474ED5ED7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76BCDB6-3A31-4307-BEAB-2877B707A31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405723" y="1169204"/>
            <a:ext cx="68239" cy="41173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8" rIns="91434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1" y="1169204"/>
            <a:ext cx="1276067" cy="41173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8" rIns="91434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647917" y="1580935"/>
            <a:ext cx="150039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 userDrawn="1"/>
        </p:nvSpPr>
        <p:spPr>
          <a:xfrm>
            <a:off x="1933761" y="478979"/>
            <a:ext cx="3362960" cy="520700"/>
          </a:xfrm>
          <a:prstGeom prst="rect">
            <a:avLst/>
          </a:prstGeom>
        </p:spPr>
        <p:txBody>
          <a:bodyPr wrap="none" lIns="91434" tIns="45718" rIns="91434" bIns="45718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                       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04801" y="685800"/>
            <a:ext cx="11291887" cy="2739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0"/>
            <a:ext cx="115824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304800" y="3424808"/>
            <a:ext cx="11291887" cy="2427188"/>
          </a:xfrm>
        </p:spPr>
        <p:txBody>
          <a:bodyPr>
            <a:normAutofit/>
          </a:bodyPr>
          <a:lstStyle>
            <a:lvl1pPr indent="0">
              <a:defRPr sz="2800"/>
            </a:lvl1pPr>
            <a:lvl2pPr indent="0">
              <a:defRPr sz="2400"/>
            </a:lvl2pPr>
            <a:lvl3pPr indent="0">
              <a:defRPr sz="2400"/>
            </a:lvl3pPr>
            <a:lvl4pPr indent="0">
              <a:defRPr sz="2400"/>
            </a:lvl4pPr>
            <a:lvl5pPr indent="0"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04800" y="1333872"/>
            <a:ext cx="11582400" cy="2181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20090" indent="-720090">
              <a:spcBef>
                <a:spcPts val="300"/>
              </a:spcBef>
              <a:spcAft>
                <a:spcPts val="300"/>
              </a:spcAft>
              <a:defRPr lang="zh-CN" altLang="en-US" sz="2400" dirty="0"/>
            </a:lvl1pPr>
            <a:lvl2pPr marL="720090" indent="-720090">
              <a:spcBef>
                <a:spcPts val="300"/>
              </a:spcBef>
              <a:spcAft>
                <a:spcPts val="300"/>
              </a:spcAft>
              <a:defRPr lang="zh-CN" altLang="en-US" sz="2000" dirty="0"/>
            </a:lvl2pPr>
            <a:lvl3pPr marL="720090" indent="-720090">
              <a:spcBef>
                <a:spcPts val="300"/>
              </a:spcBef>
              <a:spcAft>
                <a:spcPts val="300"/>
              </a:spcAft>
              <a:defRPr lang="zh-CN" altLang="en-US" sz="2000" dirty="0"/>
            </a:lvl3pPr>
            <a:lvl4pPr marL="720090" indent="-720090">
              <a:spcBef>
                <a:spcPts val="300"/>
              </a:spcBef>
              <a:spcAft>
                <a:spcPts val="300"/>
              </a:spcAft>
              <a:defRPr lang="zh-CN" altLang="en-US" sz="2000" dirty="0"/>
            </a:lvl4pPr>
            <a:lvl5pPr marL="720090" indent="-720090">
              <a:spcBef>
                <a:spcPts val="300"/>
              </a:spcBef>
              <a:spcAft>
                <a:spcPts val="300"/>
              </a:spcAft>
              <a:defRPr lang="zh-CN" altLang="en-US" sz="20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0"/>
            <a:ext cx="115824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sz="half" idx="1"/>
          </p:nvPr>
        </p:nvSpPr>
        <p:spPr>
          <a:xfrm>
            <a:off x="304800" y="3515196"/>
            <a:ext cx="11582400" cy="28448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1" name="文本占位符 12"/>
          <p:cNvSpPr>
            <a:spLocks noGrp="1"/>
          </p:cNvSpPr>
          <p:nvPr>
            <p:ph type="body" sz="quarter" idx="15"/>
          </p:nvPr>
        </p:nvSpPr>
        <p:spPr>
          <a:xfrm>
            <a:off x="304800" y="685800"/>
            <a:ext cx="1158240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04800" y="1346572"/>
            <a:ext cx="11582400" cy="2196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400" dirty="0"/>
            </a:lvl1pPr>
            <a:lvl2pPr>
              <a:defRPr lang="zh-CN" altLang="en-US" sz="2000" dirty="0"/>
            </a:lvl2pPr>
            <a:lvl3pPr>
              <a:defRPr lang="zh-CN" altLang="en-US" sz="2000" dirty="0"/>
            </a:lvl3pPr>
            <a:lvl4pPr>
              <a:defRPr lang="zh-CN" altLang="en-US" sz="2000" dirty="0"/>
            </a:lvl4pPr>
            <a:lvl5pPr>
              <a:defRPr lang="zh-CN" altLang="en-US" sz="20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sz="half" idx="1"/>
          </p:nvPr>
        </p:nvSpPr>
        <p:spPr>
          <a:xfrm>
            <a:off x="304800" y="3543300"/>
            <a:ext cx="5791200" cy="28448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sz="half" idx="14"/>
          </p:nvPr>
        </p:nvSpPr>
        <p:spPr>
          <a:xfrm>
            <a:off x="6096000" y="3543300"/>
            <a:ext cx="5791200" cy="28448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0" name="文本占位符 12"/>
          <p:cNvSpPr>
            <a:spLocks noGrp="1"/>
          </p:cNvSpPr>
          <p:nvPr>
            <p:ph type="body" sz="quarter" idx="15"/>
          </p:nvPr>
        </p:nvSpPr>
        <p:spPr>
          <a:xfrm>
            <a:off x="304800" y="698500"/>
            <a:ext cx="1158240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04800" y="1360180"/>
            <a:ext cx="11582400" cy="2196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400" dirty="0"/>
            </a:lvl1pPr>
            <a:lvl2pPr>
              <a:defRPr lang="zh-CN" altLang="en-US" sz="2000" dirty="0"/>
            </a:lvl2pPr>
            <a:lvl3pPr>
              <a:defRPr lang="zh-CN" altLang="en-US" sz="2000" dirty="0"/>
            </a:lvl3pPr>
            <a:lvl4pPr>
              <a:defRPr lang="zh-CN" altLang="en-US" sz="2000" dirty="0"/>
            </a:lvl4pPr>
            <a:lvl5pPr>
              <a:defRPr lang="zh-CN" altLang="en-US" sz="20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64036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sz="half" idx="1"/>
          </p:nvPr>
        </p:nvSpPr>
        <p:spPr>
          <a:xfrm>
            <a:off x="304800" y="3556908"/>
            <a:ext cx="11582400" cy="28448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sz="half" idx="14"/>
          </p:nvPr>
        </p:nvSpPr>
        <p:spPr>
          <a:xfrm>
            <a:off x="6096000" y="749300"/>
            <a:ext cx="5791200" cy="2807608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0" name="文本占位符 12"/>
          <p:cNvSpPr>
            <a:spLocks noGrp="1"/>
          </p:cNvSpPr>
          <p:nvPr>
            <p:ph type="body" sz="quarter" idx="15"/>
          </p:nvPr>
        </p:nvSpPr>
        <p:spPr>
          <a:xfrm>
            <a:off x="304800" y="712108"/>
            <a:ext cx="1158240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1" name="文本占位符 12"/>
          <p:cNvSpPr>
            <a:spLocks noGrp="1"/>
          </p:cNvSpPr>
          <p:nvPr>
            <p:ph type="body" sz="quarter" idx="15"/>
          </p:nvPr>
        </p:nvSpPr>
        <p:spPr>
          <a:xfrm>
            <a:off x="304800" y="698500"/>
            <a:ext cx="579120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sz="half" idx="16"/>
          </p:nvPr>
        </p:nvSpPr>
        <p:spPr>
          <a:xfrm>
            <a:off x="6096000" y="685800"/>
            <a:ext cx="5791200" cy="5689600"/>
          </a:xfrm>
        </p:spPr>
        <p:txBody>
          <a:bodyPr>
            <a:normAutofit/>
          </a:bodyPr>
          <a:lstStyle>
            <a:lvl1pPr indent="0">
              <a:defRPr sz="2000"/>
            </a:lvl1pPr>
            <a:lvl2pPr indent="0">
              <a:defRPr sz="1800"/>
            </a:lvl2pPr>
            <a:lvl3pPr indent="0">
              <a:defRPr sz="1800"/>
            </a:lvl3pPr>
            <a:lvl4pPr indent="0">
              <a:defRPr sz="1800"/>
            </a:lvl4pPr>
            <a:lvl5pPr indent="0"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sz="half" idx="17"/>
          </p:nvPr>
        </p:nvSpPr>
        <p:spPr>
          <a:xfrm>
            <a:off x="304800" y="1346572"/>
            <a:ext cx="5791200" cy="5041528"/>
          </a:xfrm>
        </p:spPr>
        <p:txBody>
          <a:bodyPr>
            <a:normAutofit/>
          </a:bodyPr>
          <a:lstStyle>
            <a:lvl1pPr indent="0">
              <a:defRPr sz="2000"/>
            </a:lvl1pPr>
            <a:lvl2pPr indent="0">
              <a:defRPr sz="1800"/>
            </a:lvl2pPr>
            <a:lvl3pPr indent="0">
              <a:defRPr sz="1800"/>
            </a:lvl3pPr>
            <a:lvl4pPr indent="0">
              <a:defRPr sz="1800"/>
            </a:lvl4pPr>
            <a:lvl5pPr indent="0"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04800" y="1346572"/>
            <a:ext cx="5791200" cy="21903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000" dirty="0"/>
            </a:lvl1pPr>
            <a:lvl2pPr>
              <a:defRPr lang="zh-CN" altLang="en-US" sz="1800" dirty="0"/>
            </a:lvl2pPr>
            <a:lvl3pPr>
              <a:defRPr lang="zh-CN" altLang="en-US" sz="1800" dirty="0"/>
            </a:lvl3pPr>
            <a:lvl4pPr>
              <a:defRPr lang="zh-CN" altLang="en-US" sz="1800" dirty="0"/>
            </a:lvl4pPr>
            <a:lvl5pPr>
              <a:defRPr lang="zh-CN" altLang="en-US" sz="18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sz="half" idx="1"/>
          </p:nvPr>
        </p:nvSpPr>
        <p:spPr>
          <a:xfrm>
            <a:off x="6096000" y="3536950"/>
            <a:ext cx="5791200" cy="2813050"/>
          </a:xfrm>
        </p:spPr>
        <p:txBody>
          <a:bodyPr>
            <a:normAutofit/>
          </a:bodyPr>
          <a:lstStyle>
            <a:lvl1pPr indent="0">
              <a:defRPr sz="2000"/>
            </a:lvl1pPr>
            <a:lvl2pPr indent="0">
              <a:defRPr sz="1800"/>
            </a:lvl2pPr>
            <a:lvl3pPr indent="0">
              <a:defRPr sz="1800"/>
            </a:lvl3pPr>
            <a:lvl4pPr indent="0">
              <a:defRPr sz="1800"/>
            </a:lvl4pPr>
            <a:lvl5pPr indent="0"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1" name="文本占位符 12"/>
          <p:cNvSpPr>
            <a:spLocks noGrp="1"/>
          </p:cNvSpPr>
          <p:nvPr>
            <p:ph type="body" sz="quarter" idx="15"/>
          </p:nvPr>
        </p:nvSpPr>
        <p:spPr>
          <a:xfrm>
            <a:off x="304800" y="698500"/>
            <a:ext cx="579120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sz="half" idx="16"/>
          </p:nvPr>
        </p:nvSpPr>
        <p:spPr>
          <a:xfrm>
            <a:off x="6095112" y="749300"/>
            <a:ext cx="5791200" cy="2768600"/>
          </a:xfrm>
        </p:spPr>
        <p:txBody>
          <a:bodyPr>
            <a:normAutofit/>
          </a:bodyPr>
          <a:lstStyle>
            <a:lvl1pPr indent="0">
              <a:defRPr sz="2000"/>
            </a:lvl1pPr>
            <a:lvl2pPr indent="0">
              <a:defRPr sz="1800"/>
            </a:lvl2pPr>
            <a:lvl3pPr indent="0">
              <a:defRPr sz="1800"/>
            </a:lvl3pPr>
            <a:lvl4pPr indent="0">
              <a:defRPr sz="1800"/>
            </a:lvl4pPr>
            <a:lvl5pPr indent="0"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sz="half" idx="17"/>
          </p:nvPr>
        </p:nvSpPr>
        <p:spPr>
          <a:xfrm>
            <a:off x="304800" y="3536950"/>
            <a:ext cx="5791200" cy="2825750"/>
          </a:xfrm>
        </p:spPr>
        <p:txBody>
          <a:bodyPr>
            <a:normAutofit/>
          </a:bodyPr>
          <a:lstStyle>
            <a:lvl1pPr indent="0">
              <a:defRPr sz="2000"/>
            </a:lvl1pPr>
            <a:lvl2pPr indent="0">
              <a:defRPr sz="1800"/>
            </a:lvl2pPr>
            <a:lvl3pPr indent="0">
              <a:defRPr sz="1800"/>
            </a:lvl3pPr>
            <a:lvl4pPr indent="0">
              <a:defRPr sz="1800"/>
            </a:lvl4pPr>
            <a:lvl5pPr indent="0"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04800" y="698500"/>
            <a:ext cx="11582400" cy="2832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400" dirty="0"/>
            </a:lvl1pPr>
            <a:lvl2pPr>
              <a:defRPr lang="zh-CN" altLang="en-US" sz="2000" dirty="0"/>
            </a:lvl2pPr>
            <a:lvl3pPr>
              <a:defRPr lang="zh-CN" altLang="en-US" sz="2000" dirty="0"/>
            </a:lvl3pPr>
            <a:lvl4pPr>
              <a:defRPr lang="zh-CN" altLang="en-US" sz="2000" dirty="0"/>
            </a:lvl4pPr>
            <a:lvl5pPr>
              <a:defRPr lang="zh-CN" altLang="en-US" sz="20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sz="half" idx="1"/>
          </p:nvPr>
        </p:nvSpPr>
        <p:spPr>
          <a:xfrm>
            <a:off x="304800" y="3530600"/>
            <a:ext cx="5791200" cy="28448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sz="half" idx="14"/>
          </p:nvPr>
        </p:nvSpPr>
        <p:spPr>
          <a:xfrm>
            <a:off x="6096000" y="3619500"/>
            <a:ext cx="5791200" cy="2755900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sz="half" idx="15"/>
          </p:nvPr>
        </p:nvSpPr>
        <p:spPr>
          <a:xfrm>
            <a:off x="6096000" y="749300"/>
            <a:ext cx="5791200" cy="2435225"/>
          </a:xfrm>
        </p:spPr>
        <p:txBody>
          <a:bodyPr>
            <a:normAutofit/>
          </a:bodyPr>
          <a:lstStyle>
            <a:lvl1pPr indent="0">
              <a:defRPr sz="2400"/>
            </a:lvl1pPr>
            <a:lvl2pPr indent="0">
              <a:defRPr sz="2000"/>
            </a:lvl2pPr>
            <a:lvl3pPr indent="0">
              <a:defRPr sz="2000"/>
            </a:lvl3pPr>
            <a:lvl4pPr indent="0">
              <a:defRPr sz="2000"/>
            </a:lvl4pPr>
            <a:lvl5pPr indent="0">
              <a:defRPr sz="20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8C462E-CADA-4553-94B3-B69607DD4252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5E576E-6E41-4688-833F-3387399D1F2C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04800" y="1397372"/>
            <a:ext cx="7457492" cy="2171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400" dirty="0"/>
            </a:lvl1pPr>
            <a:lvl2pPr>
              <a:defRPr lang="zh-CN" altLang="en-US" sz="2000" dirty="0"/>
            </a:lvl2pPr>
            <a:lvl3pPr>
              <a:defRPr lang="zh-CN" altLang="en-US" sz="2000" dirty="0"/>
            </a:lvl3pPr>
            <a:lvl4pPr>
              <a:defRPr lang="zh-CN" altLang="en-US" sz="2000" dirty="0"/>
            </a:lvl4pPr>
            <a:lvl5pPr>
              <a:defRPr lang="zh-CN" altLang="en-US" sz="20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 7"/>
          <p:cNvSpPr>
            <a:spLocks noGrp="1"/>
          </p:cNvSpPr>
          <p:nvPr>
            <p:ph type="title"/>
          </p:nvPr>
        </p:nvSpPr>
        <p:spPr>
          <a:xfrm>
            <a:off x="304800" y="504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sz="half" idx="1"/>
          </p:nvPr>
        </p:nvSpPr>
        <p:spPr>
          <a:xfrm>
            <a:off x="304800" y="3594100"/>
            <a:ext cx="3733800" cy="2844800"/>
          </a:xfrm>
        </p:spPr>
        <p:txBody>
          <a:bodyPr>
            <a:normAutofit/>
          </a:bodyPr>
          <a:lstStyle>
            <a:lvl1pPr indent="0">
              <a:defRPr sz="2800"/>
            </a:lvl1pPr>
            <a:lvl2pPr indent="0">
              <a:defRPr sz="2400"/>
            </a:lvl2pPr>
            <a:lvl3pPr indent="0">
              <a:defRPr sz="2400"/>
            </a:lvl3pPr>
            <a:lvl4pPr indent="0">
              <a:defRPr sz="2400"/>
            </a:lvl4pPr>
            <a:lvl5pPr indent="0"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sz="half" idx="14"/>
          </p:nvPr>
        </p:nvSpPr>
        <p:spPr>
          <a:xfrm>
            <a:off x="7772400" y="3594100"/>
            <a:ext cx="4114800" cy="2844800"/>
          </a:xfrm>
        </p:spPr>
        <p:txBody>
          <a:bodyPr>
            <a:normAutofit/>
          </a:bodyPr>
          <a:lstStyle>
            <a:lvl1pPr indent="0">
              <a:defRPr sz="2800"/>
            </a:lvl1pPr>
            <a:lvl2pPr indent="0">
              <a:defRPr sz="2400"/>
            </a:lvl2pPr>
            <a:lvl3pPr indent="0">
              <a:defRPr sz="2400"/>
            </a:lvl3pPr>
            <a:lvl4pPr indent="0">
              <a:defRPr sz="2400"/>
            </a:lvl4pPr>
            <a:lvl5pPr indent="0"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sz="half" idx="15"/>
          </p:nvPr>
        </p:nvSpPr>
        <p:spPr>
          <a:xfrm>
            <a:off x="7772400" y="749300"/>
            <a:ext cx="4114800" cy="2844800"/>
          </a:xfrm>
        </p:spPr>
        <p:txBody>
          <a:bodyPr>
            <a:normAutofit/>
          </a:bodyPr>
          <a:lstStyle>
            <a:lvl1pPr indent="0">
              <a:defRPr sz="2800"/>
            </a:lvl1pPr>
            <a:lvl2pPr indent="0">
              <a:defRPr sz="2400"/>
            </a:lvl2pPr>
            <a:lvl3pPr indent="0">
              <a:defRPr sz="2400"/>
            </a:lvl3pPr>
            <a:lvl4pPr indent="0">
              <a:defRPr sz="2400"/>
            </a:lvl4pPr>
            <a:lvl5pPr indent="0"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1" name="内容占位符 2"/>
          <p:cNvSpPr>
            <a:spLocks noGrp="1"/>
          </p:cNvSpPr>
          <p:nvPr>
            <p:ph sz="half" idx="16"/>
          </p:nvPr>
        </p:nvSpPr>
        <p:spPr>
          <a:xfrm>
            <a:off x="4048708" y="3594100"/>
            <a:ext cx="3713584" cy="2844800"/>
          </a:xfrm>
        </p:spPr>
        <p:txBody>
          <a:bodyPr>
            <a:normAutofit/>
          </a:bodyPr>
          <a:lstStyle>
            <a:lvl1pPr indent="0">
              <a:defRPr sz="2800"/>
            </a:lvl1pPr>
            <a:lvl2pPr indent="0">
              <a:defRPr sz="2400"/>
            </a:lvl2pPr>
            <a:lvl3pPr indent="0">
              <a:defRPr sz="2400"/>
            </a:lvl3pPr>
            <a:lvl4pPr indent="0">
              <a:defRPr sz="2400"/>
            </a:lvl4pPr>
            <a:lvl5pPr indent="0"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2" name="文本占位符 12"/>
          <p:cNvSpPr>
            <a:spLocks noGrp="1"/>
          </p:cNvSpPr>
          <p:nvPr>
            <p:ph type="body" sz="quarter" idx="17"/>
          </p:nvPr>
        </p:nvSpPr>
        <p:spPr>
          <a:xfrm>
            <a:off x="304800" y="749300"/>
            <a:ext cx="7457492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800" dirty="0"/>
            </a:lvl1pPr>
            <a:lvl2pPr>
              <a:defRPr lang="zh-CN" altLang="en-US" sz="2400" dirty="0"/>
            </a:lvl2pPr>
            <a:lvl3pPr>
              <a:defRPr lang="zh-CN" altLang="en-US" sz="2400" dirty="0"/>
            </a:lvl3pPr>
            <a:lvl4pPr>
              <a:defRPr lang="zh-CN" altLang="en-US" sz="2400" dirty="0"/>
            </a:lvl4pPr>
            <a:lvl5pPr>
              <a:defRPr lang="zh-CN" altLang="en-US" sz="2400" dirty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image" Target="../media/image1.png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910309"/>
            <a:ext cx="10972800" cy="4462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标题占位符 1"/>
          <p:cNvSpPr>
            <a:spLocks noGrp="1"/>
          </p:cNvSpPr>
          <p:nvPr>
            <p:ph type="title"/>
          </p:nvPr>
        </p:nvSpPr>
        <p:spPr>
          <a:xfrm>
            <a:off x="304800" y="37728"/>
            <a:ext cx="1097280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rgbClr val="0000FF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b="1" kern="1200">
          <a:solidFill>
            <a:srgbClr val="0000FF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b="1" kern="1200">
          <a:solidFill>
            <a:srgbClr val="0000FF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b="1" kern="1200">
          <a:solidFill>
            <a:srgbClr val="0000FF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b="1" kern="1200">
          <a:solidFill>
            <a:srgbClr val="0000FF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b="1" kern="1200">
          <a:solidFill>
            <a:srgbClr val="0000FF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标题 1"/>
          <p:cNvSpPr txBox="1"/>
          <p:nvPr/>
        </p:nvSpPr>
        <p:spPr>
          <a:xfrm>
            <a:off x="119336" y="1090367"/>
            <a:ext cx="11953327" cy="25202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lvl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大气物理与大气探测学</a:t>
            </a: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Atmospheric Physics and Atmospheric Sounding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7" name="副标题 2"/>
          <p:cNvSpPr txBox="1"/>
          <p:nvPr/>
        </p:nvSpPr>
        <p:spPr>
          <a:xfrm>
            <a:off x="1598103" y="3610647"/>
            <a:ext cx="9144000" cy="24106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电子工程学院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汤志亚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15928008390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tangzhiya@cuit.edu.cn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407670" y="1124585"/>
            <a:ext cx="1136142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600"/>
              <a:t>考试时间：</a:t>
            </a:r>
            <a:r>
              <a:rPr lang="zh-CN" altLang="en-US" sz="3600"/>
              <a:t>第十八周</a:t>
            </a:r>
            <a:endParaRPr lang="en-US" altLang="zh-CN" sz="3600"/>
          </a:p>
          <a:p>
            <a:endParaRPr lang="en-US" altLang="zh-CN" sz="3600"/>
          </a:p>
          <a:p>
            <a:r>
              <a:rPr lang="zh-CN" altLang="en-US" sz="3600"/>
              <a:t>考试题型：填空（</a:t>
            </a:r>
            <a:r>
              <a:rPr lang="en-US" altLang="zh-CN" sz="3600"/>
              <a:t>20</a:t>
            </a:r>
            <a:r>
              <a:rPr lang="zh-CN" altLang="en-US" sz="3600"/>
              <a:t>分）</a:t>
            </a:r>
            <a:endParaRPr lang="zh-CN" altLang="en-US" sz="3600"/>
          </a:p>
          <a:p>
            <a:pPr marL="1828800" lvl="4" indent="457200"/>
            <a:r>
              <a:rPr lang="zh-CN" altLang="en-US" sz="3600"/>
              <a:t>判断（</a:t>
            </a:r>
            <a:r>
              <a:rPr lang="en-US" altLang="zh-CN" sz="3600"/>
              <a:t>2</a:t>
            </a:r>
            <a:r>
              <a:rPr lang="en-US" altLang="zh-CN" sz="3600"/>
              <a:t>0</a:t>
            </a:r>
            <a:r>
              <a:rPr lang="zh-CN" altLang="en-US" sz="3600"/>
              <a:t>分）</a:t>
            </a:r>
            <a:endParaRPr lang="zh-CN" altLang="en-US" sz="3600"/>
          </a:p>
          <a:p>
            <a:pPr marL="1828800" lvl="4" indent="457200"/>
            <a:r>
              <a:rPr lang="zh-CN" altLang="en-US" sz="3600"/>
              <a:t>名词解释（</a:t>
            </a:r>
            <a:r>
              <a:rPr lang="en-US" altLang="zh-CN" sz="3600"/>
              <a:t>2</a:t>
            </a:r>
            <a:r>
              <a:rPr lang="en-US" altLang="zh-CN" sz="3600"/>
              <a:t>0</a:t>
            </a:r>
            <a:r>
              <a:rPr lang="zh-CN" altLang="en-US" sz="3600"/>
              <a:t>分）</a:t>
            </a:r>
            <a:endParaRPr lang="zh-CN" altLang="en-US" sz="3600"/>
          </a:p>
          <a:p>
            <a:pPr marL="1828800" lvl="4" indent="457200"/>
            <a:r>
              <a:rPr lang="zh-CN" altLang="en-US" sz="3600"/>
              <a:t>简答（</a:t>
            </a:r>
            <a:r>
              <a:rPr lang="en-US" altLang="zh-CN" sz="3600"/>
              <a:t>25</a:t>
            </a:r>
            <a:r>
              <a:rPr lang="zh-CN" altLang="en-US" sz="3600"/>
              <a:t>分）</a:t>
            </a:r>
            <a:endParaRPr lang="zh-CN" altLang="en-US" sz="3600"/>
          </a:p>
          <a:p>
            <a:pPr marL="1828800" lvl="4" indent="457200"/>
            <a:r>
              <a:rPr lang="zh-CN" altLang="en-US" sz="3600"/>
              <a:t>计算（</a:t>
            </a:r>
            <a:r>
              <a:rPr lang="en-US" altLang="zh-CN" sz="3600"/>
              <a:t>15</a:t>
            </a:r>
            <a:r>
              <a:rPr lang="zh-CN" altLang="en-US" sz="3600"/>
              <a:t>分）</a:t>
            </a:r>
            <a:endParaRPr lang="zh-CN" altLang="en-US" sz="3600"/>
          </a:p>
          <a:p>
            <a:pPr marL="1828800" lvl="4" indent="457200"/>
            <a:endParaRPr lang="zh-CN" altLang="en-US" sz="3600"/>
          </a:p>
          <a:p>
            <a:pPr marL="1828800" lvl="4" indent="-1828800"/>
            <a:r>
              <a:rPr lang="zh-CN" altLang="en-US" sz="3600"/>
              <a:t>提醒：考试时请携带科学计算器</a:t>
            </a:r>
            <a:endParaRPr lang="zh-CN" altLang="en-US" sz="3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935730" y="332740"/>
            <a:ext cx="46589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第一章</a:t>
            </a: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大气概论</a:t>
            </a:r>
            <a:endParaRPr lang="zh-CN" altLang="en-US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8775" y="1354455"/>
            <a:ext cx="113614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1</a:t>
            </a:r>
            <a:r>
              <a:rPr lang="zh-CN" altLang="en-US" sz="3600"/>
              <a:t>、什么是大气物理？大气探测？大气探测的三性、误差、时制、日界</a:t>
            </a:r>
            <a:endParaRPr lang="zh-CN" altLang="en-US" sz="3600"/>
          </a:p>
          <a:p>
            <a:r>
              <a:rPr lang="en-US" altLang="zh-CN" sz="3600"/>
              <a:t>2</a:t>
            </a:r>
            <a:r>
              <a:rPr lang="zh-CN" altLang="en-US" sz="3600"/>
              <a:t>、大气的组成及可变成分的特点、温室效应</a:t>
            </a:r>
            <a:endParaRPr lang="zh-CN" altLang="en-US" sz="3600"/>
          </a:p>
          <a:p>
            <a:r>
              <a:rPr lang="en-US" altLang="zh-CN" sz="3600"/>
              <a:t>3</a:t>
            </a:r>
            <a:r>
              <a:rPr lang="zh-CN" altLang="en-US" sz="3600"/>
              <a:t>、大气的垂直分层及逆温层</a:t>
            </a:r>
            <a:endParaRPr lang="zh-CN" altLang="en-US" sz="3600"/>
          </a:p>
          <a:p>
            <a:r>
              <a:rPr lang="en-US" altLang="zh-CN" sz="3600"/>
              <a:t>4</a:t>
            </a:r>
            <a:r>
              <a:rPr lang="zh-CN" altLang="en-US" sz="3600"/>
              <a:t>、大气状态参数（气温、气压、湿度、风）的定义、特点及计算</a:t>
            </a:r>
            <a:endParaRPr lang="zh-CN" altLang="en-US" sz="3600"/>
          </a:p>
          <a:p>
            <a:r>
              <a:rPr lang="en-US" altLang="zh-CN" sz="3600"/>
              <a:t>5</a:t>
            </a:r>
            <a:r>
              <a:rPr lang="zh-CN" altLang="en-US" sz="3600"/>
              <a:t>、各种湿度的计算、抬升凝结高度、压高公式。</a:t>
            </a:r>
            <a:endParaRPr lang="zh-CN" altLang="en-US" sz="3600"/>
          </a:p>
          <a:p>
            <a:endParaRPr lang="zh-CN" altLang="en-US"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448685" y="332740"/>
            <a:ext cx="51460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第二章</a:t>
            </a: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云雾和降水物理</a:t>
            </a:r>
            <a:endParaRPr lang="zh-CN" altLang="en-US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8775" y="1354455"/>
            <a:ext cx="1136142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1</a:t>
            </a:r>
            <a:r>
              <a:rPr lang="zh-CN" altLang="en-US" sz="3600"/>
              <a:t>、云的生成条件、过程（增湿、降温、气溶胶的作用）和观测（云高、云量、云状）；</a:t>
            </a:r>
            <a:endParaRPr lang="zh-CN" altLang="en-US" sz="3600"/>
          </a:p>
          <a:p>
            <a:r>
              <a:rPr lang="en-US" altLang="zh-CN" sz="3600"/>
              <a:t>2</a:t>
            </a:r>
            <a:r>
              <a:rPr lang="zh-CN" altLang="en-US" sz="3600"/>
              <a:t>、层状云、对流云、卷状云的宏微观特征；</a:t>
            </a:r>
            <a:endParaRPr lang="zh-CN" altLang="en-US" sz="3600"/>
          </a:p>
          <a:p>
            <a:r>
              <a:rPr lang="en-US" altLang="zh-CN" sz="3600"/>
              <a:t>3</a:t>
            </a:r>
            <a:r>
              <a:rPr lang="zh-CN" altLang="en-US" sz="3600"/>
              <a:t>、雨滴（冷云、暖云）增长（碰并增长、吸湿增长）和下落过程；</a:t>
            </a:r>
            <a:endParaRPr lang="zh-CN" altLang="en-US" sz="3600"/>
          </a:p>
          <a:p>
            <a:r>
              <a:rPr lang="en-US" altLang="zh-CN" sz="3600"/>
              <a:t>4</a:t>
            </a:r>
            <a:r>
              <a:rPr lang="zh-CN" altLang="en-US" sz="3600"/>
              <a:t>、云雾雨探测方法；</a:t>
            </a:r>
            <a:endParaRPr lang="zh-CN" altLang="en-US" sz="3600"/>
          </a:p>
          <a:p>
            <a:r>
              <a:rPr lang="en-US" altLang="zh-CN" sz="3600"/>
              <a:t>5</a:t>
            </a:r>
            <a:r>
              <a:rPr lang="zh-CN" altLang="en-US" sz="3600"/>
              <a:t>、人工影响天气（冷云、暖云），</a:t>
            </a:r>
            <a:r>
              <a:rPr lang="zh-CN" altLang="en-US" sz="3600">
                <a:sym typeface="+mn-ea"/>
              </a:rPr>
              <a:t>贝吉龙过程</a:t>
            </a:r>
            <a:r>
              <a:rPr lang="zh-CN" altLang="en-US" sz="3600"/>
              <a:t>；</a:t>
            </a:r>
            <a:endParaRPr lang="zh-CN" altLang="en-US"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080385" y="332740"/>
            <a:ext cx="55143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第三章</a:t>
            </a: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大气的声光电现象</a:t>
            </a:r>
            <a:endParaRPr lang="zh-CN" altLang="en-US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8775" y="1354455"/>
            <a:ext cx="113614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1</a:t>
            </a:r>
            <a:r>
              <a:rPr lang="zh-CN" altLang="en-US" sz="3600"/>
              <a:t>、</a:t>
            </a:r>
            <a:r>
              <a:rPr lang="zh-CN" altLang="en-US" sz="3600">
                <a:sym typeface="+mn-ea"/>
              </a:rPr>
              <a:t>大气光传输过程中折射、散射、衍射的定义及现象</a:t>
            </a:r>
            <a:endParaRPr lang="zh-CN" altLang="en-US" sz="3600"/>
          </a:p>
          <a:p>
            <a:r>
              <a:rPr lang="en-US" altLang="zh-CN" sz="3600"/>
              <a:t>2</a:t>
            </a:r>
            <a:r>
              <a:rPr lang="zh-CN" altLang="en-US" sz="3600"/>
              <a:t>、</a:t>
            </a:r>
            <a:r>
              <a:rPr lang="zh-CN" altLang="en-US" sz="3600">
                <a:sym typeface="+mn-ea"/>
              </a:rPr>
              <a:t>大气能见度的定义及影响因子</a:t>
            </a:r>
            <a:r>
              <a:rPr lang="zh-CN" altLang="en-US" sz="3600">
                <a:sym typeface="+mn-ea"/>
              </a:rPr>
              <a:t>、光学视程的定义</a:t>
            </a:r>
            <a:endParaRPr lang="zh-CN" altLang="en-US" sz="3600"/>
          </a:p>
          <a:p>
            <a:r>
              <a:rPr lang="en-US" altLang="zh-CN" sz="3600"/>
              <a:t>3</a:t>
            </a:r>
            <a:r>
              <a:rPr lang="zh-CN" altLang="en-US" sz="3600"/>
              <a:t>、</a:t>
            </a:r>
            <a:r>
              <a:rPr lang="zh-CN" altLang="en-US" sz="3600">
                <a:sym typeface="+mn-ea"/>
              </a:rPr>
              <a:t>晴天大气电场的特点、形成、维持、观测</a:t>
            </a:r>
            <a:endParaRPr lang="zh-CN" altLang="en-US" sz="3600"/>
          </a:p>
          <a:p>
            <a:r>
              <a:rPr lang="en-US" altLang="zh-CN" sz="3600"/>
              <a:t>4</a:t>
            </a:r>
            <a:r>
              <a:rPr lang="zh-CN" altLang="en-US" sz="3600"/>
              <a:t>、</a:t>
            </a:r>
            <a:r>
              <a:rPr lang="zh-CN" altLang="en-US" sz="3600">
                <a:sym typeface="+mn-ea"/>
              </a:rPr>
              <a:t>雷电的放电过程</a:t>
            </a:r>
            <a:endParaRPr lang="zh-CN" altLang="en-US"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080385" y="332740"/>
            <a:ext cx="55143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第四章</a:t>
            </a: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大气的辐射传输</a:t>
            </a:r>
            <a:endParaRPr lang="zh-CN" altLang="en-US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8775" y="1067435"/>
            <a:ext cx="1136142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1</a:t>
            </a:r>
            <a:r>
              <a:rPr lang="zh-CN" altLang="en-US" sz="3600"/>
              <a:t>、辐射基本概念及定义；</a:t>
            </a:r>
            <a:endParaRPr lang="zh-CN" altLang="en-US" sz="3600"/>
          </a:p>
          <a:p>
            <a:pPr algn="l">
              <a:buClrTx/>
              <a:buSzTx/>
              <a:buFontTx/>
            </a:pPr>
            <a:r>
              <a:rPr lang="en-US" altLang="zh-CN" sz="3600"/>
              <a:t>2</a:t>
            </a:r>
            <a:r>
              <a:rPr lang="zh-CN" altLang="en-US" sz="3600"/>
              <a:t>、辐射的基本定律（基尔霍夫、普朗克定律、</a:t>
            </a:r>
            <a:r>
              <a:rPr lang="en-US" altLang="zh-CN" sz="3600"/>
              <a:t>Wien</a:t>
            </a:r>
            <a:r>
              <a:rPr lang="zh-CN" altLang="en-US" sz="3600"/>
              <a:t>位移定律、</a:t>
            </a:r>
            <a:r>
              <a:rPr lang="zh-CN" altLang="en-US" sz="3600">
                <a:sym typeface="Wingdings" panose="05000000000000000000" pitchFamily="2" charset="2"/>
              </a:rPr>
              <a:t>Stefan-Boltzmann定律）</a:t>
            </a:r>
            <a:r>
              <a:rPr lang="zh-CN" altLang="en-US" sz="3600"/>
              <a:t>；</a:t>
            </a:r>
            <a:endParaRPr lang="zh-CN" altLang="en-US" sz="3600"/>
          </a:p>
          <a:p>
            <a:r>
              <a:rPr lang="en-US" altLang="zh-CN" sz="3600"/>
              <a:t>3</a:t>
            </a:r>
            <a:r>
              <a:rPr lang="zh-CN" altLang="en-US" sz="3600"/>
              <a:t>、长波辐射、短波辐射</a:t>
            </a:r>
            <a:endParaRPr lang="zh-CN" altLang="en-US" sz="3600"/>
          </a:p>
          <a:p>
            <a:r>
              <a:rPr lang="en-US" altLang="zh-CN" sz="3600"/>
              <a:t>4</a:t>
            </a:r>
            <a:r>
              <a:rPr lang="zh-CN" altLang="en-US" sz="3600"/>
              <a:t>、辐射在大气中的传输（吸收、散射）、应用（大气透明窗、吸收光谱、温室效应、阳伞效应）和观测（总辐射、净全辐射、直接辐射、散射辐射）；</a:t>
            </a:r>
            <a:endParaRPr lang="zh-CN" altLang="en-US" sz="3600"/>
          </a:p>
          <a:p>
            <a:r>
              <a:rPr lang="en-US" altLang="zh-CN" sz="3600">
                <a:sym typeface="+mn-ea"/>
              </a:rPr>
              <a:t>5</a:t>
            </a:r>
            <a:r>
              <a:rPr lang="zh-CN" altLang="en-US" sz="3600">
                <a:sym typeface="+mn-ea"/>
              </a:rPr>
              <a:t>、粒子的散射效率、大气的散射（瑞利散射、米散射）及应用；</a:t>
            </a:r>
            <a:endParaRPr lang="zh-CN" altLang="en-US" sz="3600"/>
          </a:p>
          <a:p>
            <a:r>
              <a:rPr lang="en-US" altLang="zh-CN" sz="3600"/>
              <a:t>6</a:t>
            </a:r>
            <a:r>
              <a:rPr lang="zh-CN" altLang="en-US" sz="3600"/>
              <a:t>、地球大气辐射系统（太阳常数、日照）；</a:t>
            </a:r>
            <a:endParaRPr lang="zh-CN" altLang="en-US"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080385" y="332740"/>
            <a:ext cx="55143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第五章</a:t>
            </a: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大气遥感</a:t>
            </a:r>
            <a:endParaRPr lang="zh-CN" altLang="en-US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8775" y="1354455"/>
            <a:ext cx="1136142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1</a:t>
            </a:r>
            <a:r>
              <a:rPr lang="zh-CN" altLang="en-US" sz="3600"/>
              <a:t>、遥感的定义及分类（主动遥感和被动遥感；声、微波、红外、可见光遥感）、卫星轨道的特点及分类（极轨和静止）；</a:t>
            </a:r>
            <a:endParaRPr lang="zh-CN" altLang="en-US" sz="3600"/>
          </a:p>
          <a:p>
            <a:pPr algn="l">
              <a:buClrTx/>
              <a:buSzTx/>
              <a:buFontTx/>
            </a:pPr>
            <a:r>
              <a:rPr lang="en-US" altLang="zh-CN" sz="3600"/>
              <a:t>2</a:t>
            </a:r>
            <a:r>
              <a:rPr lang="zh-CN" altLang="en-US" sz="3600"/>
              <a:t>、</a:t>
            </a:r>
            <a:r>
              <a:rPr lang="zh-CN" sz="3600"/>
              <a:t>大气遥感探测的对象（地面辐射、大气辐射）和方法</a:t>
            </a:r>
            <a:r>
              <a:rPr lang="zh-CN" altLang="en-US" sz="3600"/>
              <a:t>；</a:t>
            </a:r>
            <a:endParaRPr lang="zh-CN" altLang="en-US" sz="3600"/>
          </a:p>
          <a:p>
            <a:endParaRPr lang="zh-CN" altLang="en-US" sz="3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2688590" y="332740"/>
            <a:ext cx="79286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第六章</a:t>
            </a: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气象要素的常规探测及仪器</a:t>
            </a:r>
            <a:endParaRPr lang="zh-CN" altLang="en-US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8775" y="1354455"/>
            <a:ext cx="113614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1</a:t>
            </a:r>
            <a:r>
              <a:rPr lang="zh-CN" altLang="en-US" sz="3600"/>
              <a:t>、温度、</a:t>
            </a:r>
            <a:r>
              <a:rPr lang="zh-CN" altLang="en-US" sz="3600">
                <a:sym typeface="+mn-ea"/>
              </a:rPr>
              <a:t>湿度、气压、风</a:t>
            </a:r>
            <a:r>
              <a:rPr lang="zh-CN" altLang="en-US" sz="3600">
                <a:sym typeface="+mn-ea"/>
              </a:rPr>
              <a:t>的探测方法</a:t>
            </a:r>
            <a:r>
              <a:rPr lang="zh-CN" altLang="en-US" sz="3600"/>
              <a:t>；</a:t>
            </a:r>
            <a:endParaRPr lang="zh-CN" altLang="en-US" sz="3600"/>
          </a:p>
          <a:p>
            <a:r>
              <a:rPr lang="en-US" altLang="zh-CN" sz="3600"/>
              <a:t>2</a:t>
            </a:r>
            <a:r>
              <a:rPr lang="zh-CN" altLang="en-US" sz="3600"/>
              <a:t>、大气探测过程中的一些特点（热滞效应、过高效应、气温测量的防辐射）</a:t>
            </a:r>
            <a:endParaRPr lang="zh-CN" altLang="en-US" sz="3600"/>
          </a:p>
          <a:p>
            <a:pPr algn="l">
              <a:buClrTx/>
              <a:buSzTx/>
              <a:buFontTx/>
            </a:pPr>
            <a:r>
              <a:rPr lang="en-US" altLang="zh-CN" sz="3600"/>
              <a:t>3</a:t>
            </a:r>
            <a:r>
              <a:rPr lang="zh-CN" altLang="en-US" sz="3600"/>
              <a:t>、</a:t>
            </a:r>
            <a:r>
              <a:rPr lang="zh-CN" sz="3600"/>
              <a:t>自动气象观测系统组成</a:t>
            </a:r>
            <a:r>
              <a:rPr lang="zh-CN" altLang="en-US" sz="3600"/>
              <a:t>；</a:t>
            </a:r>
            <a:endParaRPr lang="zh-CN" altLang="en-US" sz="3600"/>
          </a:p>
          <a:p>
            <a:pPr algn="l">
              <a:buClrTx/>
              <a:buSzTx/>
              <a:buFontTx/>
            </a:pPr>
            <a:endParaRPr lang="zh-CN" altLang="en-US" sz="3600"/>
          </a:p>
          <a:p>
            <a:pPr algn="l">
              <a:buClrTx/>
              <a:buSzTx/>
              <a:buFontTx/>
            </a:pPr>
            <a:r>
              <a:rPr lang="zh-CN" altLang="en-US" sz="3600">
                <a:sym typeface="+mn-ea"/>
              </a:rPr>
              <a:t>本课程涉及需要记忆的常数（温度递减率、气温观测高度、地面风的观测高度、光学视程、日照、太阳常数）</a:t>
            </a:r>
            <a:endParaRPr lang="zh-CN" altLang="en-US" sz="3600"/>
          </a:p>
          <a:p>
            <a:pPr algn="l">
              <a:buClrTx/>
              <a:buSzTx/>
              <a:buFontTx/>
            </a:pPr>
            <a:endParaRPr lang="zh-CN" altLang="en-US" sz="3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标题 1"/>
          <p:cNvSpPr txBox="1"/>
          <p:nvPr/>
        </p:nvSpPr>
        <p:spPr>
          <a:xfrm>
            <a:off x="119336" y="1449142"/>
            <a:ext cx="11953327" cy="25202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lvl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谢谢聆听！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KSO_WM_SLIDE_MODEL_TYPE" val="cover"/>
</p:tagLst>
</file>

<file path=ppt/tags/tag3.xml><?xml version="1.0" encoding="utf-8"?>
<p:tagLst xmlns:p="http://schemas.openxmlformats.org/presentationml/2006/main">
  <p:tag name="ISLIDE.GUIDESSETTING" val="{&quot;Id&quot;:&quot;GuidesStyle_Narrow&quot;,&quot;Name&quot;:&quot;较窄&quot;,&quot;Kind&quot;:&quot;System&quot;,&quot;OldGuidesSetting&quot;:{&quot;HeaderHeight&quot;:10.0,&quot;FooterHeight&quot;:5.0,&quot;SideMargin&quot;:2.5,&quot;TopMargin&quot;:0.0,&quot;BottomMargin&quot;:0.0,&quot;IntervalMargin&quot;:1.0}}"/>
  <p:tag name="COMMONDATA" val="eyJoZGlkIjoiZDM0MjAxMzcyNGMwYmY1YjhkOGYzZDJlZTZkZjZkY2UifQ=="/>
  <p:tag name="commondata" val="eyJoZGlkIjoiOGRkZmFmZGQwOWQ2MWJlM2EzOGRjM2VhM2M3NjY4ZDAifQ=="/>
</p:tagLst>
</file>

<file path=ppt/theme/theme1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d0xgwz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69850">
          <a:solidFill>
            <a:schemeClr val="bg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925</Words>
  <Application>WPS 演示</Application>
  <PresentationFormat>宽屏</PresentationFormat>
  <Paragraphs>69</Paragraphs>
  <Slides>9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Arial</vt:lpstr>
      <vt:lpstr>Calibri</vt:lpstr>
      <vt:lpstr>Tahoma</vt:lpstr>
      <vt:lpstr>Times New Roman</vt:lpstr>
      <vt:lpstr>Arial Unicode MS</vt:lpstr>
      <vt:lpstr>3_Office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杨亭</dc:creator>
  <cp:lastModifiedBy>袅袅客</cp:lastModifiedBy>
  <cp:revision>2753</cp:revision>
  <cp:lastPrinted>2022-02-11T00:14:00Z</cp:lastPrinted>
  <dcterms:created xsi:type="dcterms:W3CDTF">2016-01-07T00:43:00Z</dcterms:created>
  <dcterms:modified xsi:type="dcterms:W3CDTF">2025-12-23T00:09:40Z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D380AC3E33CA4E78ACEE1BE4CF0A6695_13</vt:lpwstr>
  </property>
  <property fmtid="{D5CDD505-2E9C-101B-9397-08002B2CF9AE}" pid="3" name="KSOProductBuildVer">
    <vt:lpwstr>2052-12.1.0.24034</vt:lpwstr>
  </property>
</Properties>
</file>